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74399-9DD4-A03D-EAFC-CE0F35AE62C0}" v="190" dt="2020-06-15T03:16:37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90" d="100"/>
          <a:sy n="90" d="100"/>
        </p:scale>
        <p:origin x="-96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i Kok Soon" userId="S::koksoon.chai@kaer.com::7b23fb25-c306-44c4-a52f-76ec626011a5" providerId="AD" clId="Web-{34774399-9DD4-A03D-EAFC-CE0F35AE62C0}"/>
    <pc:docChg chg="addSld modSld addMainMaster delMainMaster">
      <pc:chgData name="Chai Kok Soon" userId="S::koksoon.chai@kaer.com::7b23fb25-c306-44c4-a52f-76ec626011a5" providerId="AD" clId="Web-{34774399-9DD4-A03D-EAFC-CE0F35AE62C0}" dt="2020-06-15T03:16:50.988" v="188"/>
      <pc:docMkLst>
        <pc:docMk/>
      </pc:docMkLst>
      <pc:sldChg chg="addSp delSp modSp mod setBg modClrScheme setClrOvrMap chgLayout">
        <pc:chgData name="Chai Kok Soon" userId="S::koksoon.chai@kaer.com::7b23fb25-c306-44c4-a52f-76ec626011a5" providerId="AD" clId="Web-{34774399-9DD4-A03D-EAFC-CE0F35AE62C0}" dt="2020-06-15T03:14:39.425" v="56" actId="20577"/>
        <pc:sldMkLst>
          <pc:docMk/>
          <pc:sldMk cId="109857222" sldId="256"/>
        </pc:sldMkLst>
        <pc:spChg chg="mod">
          <ac:chgData name="Chai Kok Soon" userId="S::koksoon.chai@kaer.com::7b23fb25-c306-44c4-a52f-76ec626011a5" providerId="AD" clId="Web-{34774399-9DD4-A03D-EAFC-CE0F35AE62C0}" dt="2020-06-15T03:14:28.206" v="5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ai Kok Soon" userId="S::koksoon.chai@kaer.com::7b23fb25-c306-44c4-a52f-76ec626011a5" providerId="AD" clId="Web-{34774399-9DD4-A03D-EAFC-CE0F35AE62C0}" dt="2020-06-15T03:14:39.425" v="56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hai Kok Soon" userId="S::koksoon.chai@kaer.com::7b23fb25-c306-44c4-a52f-76ec626011a5" providerId="AD" clId="Web-{34774399-9DD4-A03D-EAFC-CE0F35AE62C0}" dt="2020-06-15T03:14:28.206" v="51"/>
          <ac:spMkLst>
            <pc:docMk/>
            <pc:sldMk cId="109857222" sldId="256"/>
            <ac:spMk id="8" creationId="{F1C4E306-BC28-4A7B-871B-1926F6FA6EF3}"/>
          </ac:spMkLst>
        </pc:spChg>
        <pc:spChg chg="add del">
          <ac:chgData name="Chai Kok Soon" userId="S::koksoon.chai@kaer.com::7b23fb25-c306-44c4-a52f-76ec626011a5" providerId="AD" clId="Web-{34774399-9DD4-A03D-EAFC-CE0F35AE62C0}" dt="2020-06-15T03:14:28.206" v="51"/>
          <ac:spMkLst>
            <pc:docMk/>
            <pc:sldMk cId="109857222" sldId="256"/>
            <ac:spMk id="10" creationId="{C3ECC9B4-989C-4F71-A6BC-DEBC1D9FD0BD}"/>
          </ac:spMkLst>
        </pc:spChg>
        <pc:spChg chg="add del">
          <ac:chgData name="Chai Kok Soon" userId="S::koksoon.chai@kaer.com::7b23fb25-c306-44c4-a52f-76ec626011a5" providerId="AD" clId="Web-{34774399-9DD4-A03D-EAFC-CE0F35AE62C0}" dt="2020-06-15T03:14:28.206" v="51"/>
          <ac:spMkLst>
            <pc:docMk/>
            <pc:sldMk cId="109857222" sldId="256"/>
            <ac:spMk id="12" creationId="{7948E8DE-A931-4EF0-BE1D-F1027474099B}"/>
          </ac:spMkLst>
        </pc:spChg>
        <pc:spChg chg="add del">
          <ac:chgData name="Chai Kok Soon" userId="S::koksoon.chai@kaer.com::7b23fb25-c306-44c4-a52f-76ec626011a5" providerId="AD" clId="Web-{34774399-9DD4-A03D-EAFC-CE0F35AE62C0}" dt="2020-06-15T03:14:28.206" v="51"/>
          <ac:spMkLst>
            <pc:docMk/>
            <pc:sldMk cId="109857222" sldId="256"/>
            <ac:spMk id="14" creationId="{B0E4BB4F-99AB-4C4E-A763-C5AC5273DF5D}"/>
          </ac:spMkLst>
        </pc:spChg>
        <pc:spChg chg="add">
          <ac:chgData name="Chai Kok Soon" userId="S::koksoon.chai@kaer.com::7b23fb25-c306-44c4-a52f-76ec626011a5" providerId="AD" clId="Web-{34774399-9DD4-A03D-EAFC-CE0F35AE62C0}" dt="2020-06-15T03:14:28.206" v="51"/>
          <ac:spMkLst>
            <pc:docMk/>
            <pc:sldMk cId="109857222" sldId="256"/>
            <ac:spMk id="19" creationId="{D47766EE-4192-4B2D-A5A0-F60F9A5F743F}"/>
          </ac:spMkLst>
        </pc:spChg>
        <pc:spChg chg="add">
          <ac:chgData name="Chai Kok Soon" userId="S::koksoon.chai@kaer.com::7b23fb25-c306-44c4-a52f-76ec626011a5" providerId="AD" clId="Web-{34774399-9DD4-A03D-EAFC-CE0F35AE62C0}" dt="2020-06-15T03:14:28.206" v="51"/>
          <ac:spMkLst>
            <pc:docMk/>
            <pc:sldMk cId="109857222" sldId="256"/>
            <ac:spMk id="21" creationId="{FE664A62-D0CB-4F7E-9B51-BA2214071413}"/>
          </ac:spMkLst>
        </pc:spChg>
        <pc:picChg chg="add">
          <ac:chgData name="Chai Kok Soon" userId="S::koksoon.chai@kaer.com::7b23fb25-c306-44c4-a52f-76ec626011a5" providerId="AD" clId="Web-{34774399-9DD4-A03D-EAFC-CE0F35AE62C0}" dt="2020-06-15T03:14:28.206" v="51"/>
          <ac:picMkLst>
            <pc:docMk/>
            <pc:sldMk cId="109857222" sldId="256"/>
            <ac:picMk id="4" creationId="{CF8FEA21-0A86-40DF-86DB-037061222492}"/>
          </ac:picMkLst>
        </pc:picChg>
      </pc:sldChg>
      <pc:sldChg chg="addSp delSp modSp new mod setBg">
        <pc:chgData name="Chai Kok Soon" userId="S::koksoon.chai@kaer.com::7b23fb25-c306-44c4-a52f-76ec626011a5" providerId="AD" clId="Web-{34774399-9DD4-A03D-EAFC-CE0F35AE62C0}" dt="2020-06-15T03:16:50.988" v="188"/>
        <pc:sldMkLst>
          <pc:docMk/>
          <pc:sldMk cId="2292448739" sldId="257"/>
        </pc:sldMkLst>
        <pc:spChg chg="mod">
          <ac:chgData name="Chai Kok Soon" userId="S::koksoon.chai@kaer.com::7b23fb25-c306-44c4-a52f-76ec626011a5" providerId="AD" clId="Web-{34774399-9DD4-A03D-EAFC-CE0F35AE62C0}" dt="2020-06-15T03:16:50.988" v="188"/>
          <ac:spMkLst>
            <pc:docMk/>
            <pc:sldMk cId="2292448739" sldId="257"/>
            <ac:spMk id="2" creationId="{3E402EAD-7CEB-4DC6-BED9-3E061978E603}"/>
          </ac:spMkLst>
        </pc:spChg>
        <pc:spChg chg="del">
          <ac:chgData name="Chai Kok Soon" userId="S::koksoon.chai@kaer.com::7b23fb25-c306-44c4-a52f-76ec626011a5" providerId="AD" clId="Web-{34774399-9DD4-A03D-EAFC-CE0F35AE62C0}" dt="2020-06-15T03:15:03.425" v="59"/>
          <ac:spMkLst>
            <pc:docMk/>
            <pc:sldMk cId="2292448739" sldId="257"/>
            <ac:spMk id="3" creationId="{23B44B24-237D-42C2-8559-68ECDCE6D79B}"/>
          </ac:spMkLst>
        </pc:spChg>
        <pc:spChg chg="add del">
          <ac:chgData name="Chai Kok Soon" userId="S::koksoon.chai@kaer.com::7b23fb25-c306-44c4-a52f-76ec626011a5" providerId="AD" clId="Web-{34774399-9DD4-A03D-EAFC-CE0F35AE62C0}" dt="2020-06-15T03:16:50.988" v="188"/>
          <ac:spMkLst>
            <pc:docMk/>
            <pc:sldMk cId="2292448739" sldId="257"/>
            <ac:spMk id="8" creationId="{0D57E7FA-E8FC-45AC-868F-CDC8144939D6}"/>
          </ac:spMkLst>
        </pc:spChg>
        <pc:spChg chg="add del">
          <ac:chgData name="Chai Kok Soon" userId="S::koksoon.chai@kaer.com::7b23fb25-c306-44c4-a52f-76ec626011a5" providerId="AD" clId="Web-{34774399-9DD4-A03D-EAFC-CE0F35AE62C0}" dt="2020-06-15T03:16:50.988" v="188"/>
          <ac:spMkLst>
            <pc:docMk/>
            <pc:sldMk cId="2292448739" sldId="257"/>
            <ac:spMk id="10" creationId="{80E21785-62D8-430F-9521-90166EF7C8F0}"/>
          </ac:spMkLst>
        </pc:spChg>
        <pc:spChg chg="add del">
          <ac:chgData name="Chai Kok Soon" userId="S::koksoon.chai@kaer.com::7b23fb25-c306-44c4-a52f-76ec626011a5" providerId="AD" clId="Web-{34774399-9DD4-A03D-EAFC-CE0F35AE62C0}" dt="2020-06-15T03:16:50.988" v="188"/>
          <ac:spMkLst>
            <pc:docMk/>
            <pc:sldMk cId="2292448739" sldId="257"/>
            <ac:spMk id="12" creationId="{ED7CF8A0-D3E4-4A16-87D3-1D973AC61BF1}"/>
          </ac:spMkLst>
        </pc:spChg>
        <pc:spChg chg="add">
          <ac:chgData name="Chai Kok Soon" userId="S::koksoon.chai@kaer.com::7b23fb25-c306-44c4-a52f-76ec626011a5" providerId="AD" clId="Web-{34774399-9DD4-A03D-EAFC-CE0F35AE62C0}" dt="2020-06-15T03:16:50.988" v="188"/>
          <ac:spMkLst>
            <pc:docMk/>
            <pc:sldMk cId="2292448739" sldId="257"/>
            <ac:spMk id="17" creationId="{0D57E7FA-E8FC-45AC-868F-CDC8144939D6}"/>
          </ac:spMkLst>
        </pc:spChg>
        <pc:spChg chg="add">
          <ac:chgData name="Chai Kok Soon" userId="S::koksoon.chai@kaer.com::7b23fb25-c306-44c4-a52f-76ec626011a5" providerId="AD" clId="Web-{34774399-9DD4-A03D-EAFC-CE0F35AE62C0}" dt="2020-06-15T03:16:50.988" v="188"/>
          <ac:spMkLst>
            <pc:docMk/>
            <pc:sldMk cId="2292448739" sldId="257"/>
            <ac:spMk id="19" creationId="{D839A9B9-F246-4779-A2BA-7AD3DAB5412B}"/>
          </ac:spMkLst>
        </pc:spChg>
        <pc:spChg chg="add">
          <ac:chgData name="Chai Kok Soon" userId="S::koksoon.chai@kaer.com::7b23fb25-c306-44c4-a52f-76ec626011a5" providerId="AD" clId="Web-{34774399-9DD4-A03D-EAFC-CE0F35AE62C0}" dt="2020-06-15T03:16:50.988" v="188"/>
          <ac:spMkLst>
            <pc:docMk/>
            <pc:sldMk cId="2292448739" sldId="257"/>
            <ac:spMk id="21" creationId="{689FF3C7-B796-4C63-BF20-B2EE56888340}"/>
          </ac:spMkLst>
        </pc:spChg>
      </pc:sldChg>
      <pc:sldMasterChg chg="del delSldLayout">
        <pc:chgData name="Chai Kok Soon" userId="S::koksoon.chai@kaer.com::7b23fb25-c306-44c4-a52f-76ec626011a5" providerId="AD" clId="Web-{34774399-9DD4-A03D-EAFC-CE0F35AE62C0}" dt="2020-06-15T03:13:36.534" v="0"/>
        <pc:sldMasterMkLst>
          <pc:docMk/>
          <pc:sldMasterMk cId="2460954070" sldId="2147483660"/>
        </pc:sldMasterMkLst>
        <pc:sldLayoutChg chg="del">
          <pc:chgData name="Chai Kok Soon" userId="S::koksoon.chai@kaer.com::7b23fb25-c306-44c4-a52f-76ec626011a5" providerId="AD" clId="Web-{34774399-9DD4-A03D-EAFC-CE0F35AE62C0}" dt="2020-06-15T03:13:36.534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hai Kok Soon" userId="S::koksoon.chai@kaer.com::7b23fb25-c306-44c4-a52f-76ec626011a5" providerId="AD" clId="Web-{34774399-9DD4-A03D-EAFC-CE0F35AE62C0}" dt="2020-06-15T03:13:36.534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hai Kok Soon" userId="S::koksoon.chai@kaer.com::7b23fb25-c306-44c4-a52f-76ec626011a5" providerId="AD" clId="Web-{34774399-9DD4-A03D-EAFC-CE0F35AE62C0}" dt="2020-06-15T03:13:36.534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hai Kok Soon" userId="S::koksoon.chai@kaer.com::7b23fb25-c306-44c4-a52f-76ec626011a5" providerId="AD" clId="Web-{34774399-9DD4-A03D-EAFC-CE0F35AE62C0}" dt="2020-06-15T03:13:36.534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hai Kok Soon" userId="S::koksoon.chai@kaer.com::7b23fb25-c306-44c4-a52f-76ec626011a5" providerId="AD" clId="Web-{34774399-9DD4-A03D-EAFC-CE0F35AE62C0}" dt="2020-06-15T03:13:36.534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hai Kok Soon" userId="S::koksoon.chai@kaer.com::7b23fb25-c306-44c4-a52f-76ec626011a5" providerId="AD" clId="Web-{34774399-9DD4-A03D-EAFC-CE0F35AE62C0}" dt="2020-06-15T03:13:36.534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hai Kok Soon" userId="S::koksoon.chai@kaer.com::7b23fb25-c306-44c4-a52f-76ec626011a5" providerId="AD" clId="Web-{34774399-9DD4-A03D-EAFC-CE0F35AE62C0}" dt="2020-06-15T03:13:36.534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hai Kok Soon" userId="S::koksoon.chai@kaer.com::7b23fb25-c306-44c4-a52f-76ec626011a5" providerId="AD" clId="Web-{34774399-9DD4-A03D-EAFC-CE0F35AE62C0}" dt="2020-06-15T03:13:36.534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hai Kok Soon" userId="S::koksoon.chai@kaer.com::7b23fb25-c306-44c4-a52f-76ec626011a5" providerId="AD" clId="Web-{34774399-9DD4-A03D-EAFC-CE0F35AE62C0}" dt="2020-06-15T03:13:36.534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hai Kok Soon" userId="S::koksoon.chai@kaer.com::7b23fb25-c306-44c4-a52f-76ec626011a5" providerId="AD" clId="Web-{34774399-9DD4-A03D-EAFC-CE0F35AE62C0}" dt="2020-06-15T03:13:36.534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hai Kok Soon" userId="S::koksoon.chai@kaer.com::7b23fb25-c306-44c4-a52f-76ec626011a5" providerId="AD" clId="Web-{34774399-9DD4-A03D-EAFC-CE0F35AE62C0}" dt="2020-06-15T03:13:36.534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Chai Kok Soon" userId="S::koksoon.chai@kaer.com::7b23fb25-c306-44c4-a52f-76ec626011a5" providerId="AD" clId="Web-{34774399-9DD4-A03D-EAFC-CE0F35AE62C0}" dt="2020-06-15T03:14:28.206" v="51"/>
        <pc:sldMasterMkLst>
          <pc:docMk/>
          <pc:sldMasterMk cId="127366982" sldId="2147483685"/>
        </pc:sldMasterMkLst>
        <pc:sldLayoutChg chg="add del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127366982" sldId="2147483685"/>
            <pc:sldLayoutMk cId="3512525484" sldId="2147483674"/>
          </pc:sldLayoutMkLst>
        </pc:sldLayoutChg>
        <pc:sldLayoutChg chg="add del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127366982" sldId="2147483685"/>
            <pc:sldLayoutMk cId="793739951" sldId="2147483675"/>
          </pc:sldLayoutMkLst>
        </pc:sldLayoutChg>
        <pc:sldLayoutChg chg="add del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127366982" sldId="2147483685"/>
            <pc:sldLayoutMk cId="4053860092" sldId="2147483676"/>
          </pc:sldLayoutMkLst>
        </pc:sldLayoutChg>
        <pc:sldLayoutChg chg="add del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127366982" sldId="2147483685"/>
            <pc:sldLayoutMk cId="1883846872" sldId="2147483677"/>
          </pc:sldLayoutMkLst>
        </pc:sldLayoutChg>
        <pc:sldLayoutChg chg="add del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127366982" sldId="2147483685"/>
            <pc:sldLayoutMk cId="3292295195" sldId="2147483678"/>
          </pc:sldLayoutMkLst>
        </pc:sldLayoutChg>
        <pc:sldLayoutChg chg="add del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127366982" sldId="2147483685"/>
            <pc:sldLayoutMk cId="2183005720" sldId="2147483679"/>
          </pc:sldLayoutMkLst>
        </pc:sldLayoutChg>
        <pc:sldLayoutChg chg="add del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127366982" sldId="2147483685"/>
            <pc:sldLayoutMk cId="3646538004" sldId="2147483680"/>
          </pc:sldLayoutMkLst>
        </pc:sldLayoutChg>
        <pc:sldLayoutChg chg="add del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127366982" sldId="2147483685"/>
            <pc:sldLayoutMk cId="1556087421" sldId="2147483681"/>
          </pc:sldLayoutMkLst>
        </pc:sldLayoutChg>
        <pc:sldLayoutChg chg="add del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127366982" sldId="2147483685"/>
            <pc:sldLayoutMk cId="2428688121" sldId="2147483682"/>
          </pc:sldLayoutMkLst>
        </pc:sldLayoutChg>
        <pc:sldLayoutChg chg="add del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127366982" sldId="2147483685"/>
            <pc:sldLayoutMk cId="233491791" sldId="2147483683"/>
          </pc:sldLayoutMkLst>
        </pc:sldLayoutChg>
        <pc:sldLayoutChg chg="add del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127366982" sldId="2147483685"/>
            <pc:sldLayoutMk cId="57076306" sldId="2147483684"/>
          </pc:sldLayoutMkLst>
        </pc:sldLayoutChg>
      </pc:sldMasterChg>
      <pc:sldMasterChg chg="add addSldLayout">
        <pc:chgData name="Chai Kok Soon" userId="S::koksoon.chai@kaer.com::7b23fb25-c306-44c4-a52f-76ec626011a5" providerId="AD" clId="Web-{34774399-9DD4-A03D-EAFC-CE0F35AE62C0}" dt="2020-06-15T03:14:28.206" v="51"/>
        <pc:sldMasterMkLst>
          <pc:docMk/>
          <pc:sldMasterMk cId="2944683208" sldId="2147483686"/>
        </pc:sldMasterMkLst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1571663376" sldId="2147483687"/>
          </pc:sldLayoutMkLst>
        </pc:sldLayoutChg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1264270748" sldId="2147483688"/>
          </pc:sldLayoutMkLst>
        </pc:sldLayoutChg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221375064" sldId="2147483689"/>
          </pc:sldLayoutMkLst>
        </pc:sldLayoutChg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1425784935" sldId="2147483690"/>
          </pc:sldLayoutMkLst>
        </pc:sldLayoutChg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3232392193" sldId="2147483691"/>
          </pc:sldLayoutMkLst>
        </pc:sldLayoutChg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3146874442" sldId="2147483692"/>
          </pc:sldLayoutMkLst>
        </pc:sldLayoutChg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61284391" sldId="2147483693"/>
          </pc:sldLayoutMkLst>
        </pc:sldLayoutChg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3025469978" sldId="2147483694"/>
          </pc:sldLayoutMkLst>
        </pc:sldLayoutChg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1006721093" sldId="2147483695"/>
          </pc:sldLayoutMkLst>
        </pc:sldLayoutChg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1071472186" sldId="2147483696"/>
          </pc:sldLayoutMkLst>
        </pc:sldLayoutChg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2915436966" sldId="2147483697"/>
          </pc:sldLayoutMkLst>
        </pc:sldLayoutChg>
        <pc:sldLayoutChg chg="add">
          <pc:chgData name="Chai Kok Soon" userId="S::koksoon.chai@kaer.com::7b23fb25-c306-44c4-a52f-76ec626011a5" providerId="AD" clId="Web-{34774399-9DD4-A03D-EAFC-CE0F35AE62C0}" dt="2020-06-15T03:14:28.206" v="51"/>
          <pc:sldLayoutMkLst>
            <pc:docMk/>
            <pc:sldMasterMk cId="2944683208" sldId="2147483686"/>
            <pc:sldLayoutMk cId="2906727014" sldId="214748369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6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7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6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7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8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9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74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4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6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8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D47766EE-4192-4B2D-A5A0-F60F9A5F74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8FEA21-0A86-40DF-86DB-037061222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E664A62-D0CB-4F7E-9B51-BA22140714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en-US"/>
              <a:t>Operation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End to end Solutions from data sources to impactful decisions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D839A9B9-F246-4779-A2BA-7AD3DAB541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402EAD-7CEB-4DC6-BED9-3E061978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34964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/>
              <a:t>Classifications</a:t>
            </a:r>
            <a:br>
              <a:rPr lang="en-US" sz="3800"/>
            </a:br>
            <a:r>
              <a:rPr lang="en-US" sz="3800"/>
              <a:t>1) Data extract, transform and load</a:t>
            </a:r>
            <a:br>
              <a:rPr lang="en-US" sz="3800"/>
            </a:br>
            <a:r>
              <a:rPr lang="en-US" sz="3800"/>
              <a:t>2) Operation Analytics Technology</a:t>
            </a:r>
            <a:br>
              <a:rPr lang="en-US" sz="3800"/>
            </a:br>
            <a:r>
              <a:rPr lang="en-US" sz="3800"/>
              <a:t>3) Lessons Learned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689FF3C7-B796-4C63-BF20-B2EE568883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5896" y="1"/>
            <a:ext cx="11282409" cy="2930115"/>
          </a:xfrm>
          <a:custGeom>
            <a:avLst/>
            <a:gdLst>
              <a:gd name="connsiteX0" fmla="*/ 1277174 w 11282409"/>
              <a:gd name="connsiteY0" fmla="*/ 0 h 2930115"/>
              <a:gd name="connsiteX1" fmla="*/ 11077320 w 11282409"/>
              <a:gd name="connsiteY1" fmla="*/ 0 h 2930115"/>
              <a:gd name="connsiteX2" fmla="*/ 10933044 w 11282409"/>
              <a:gd name="connsiteY2" fmla="*/ 93916 h 2930115"/>
              <a:gd name="connsiteX3" fmla="*/ 11087630 w 11282409"/>
              <a:gd name="connsiteY3" fmla="*/ 165214 h 2930115"/>
              <a:gd name="connsiteX4" fmla="*/ 10401271 w 11282409"/>
              <a:gd name="connsiteY4" fmla="*/ 582307 h 2930115"/>
              <a:gd name="connsiteX5" fmla="*/ 11038163 w 11282409"/>
              <a:gd name="connsiteY5" fmla="*/ 511009 h 2930115"/>
              <a:gd name="connsiteX6" fmla="*/ 11004154 w 11282409"/>
              <a:gd name="connsiteY6" fmla="*/ 568047 h 2930115"/>
              <a:gd name="connsiteX7" fmla="*/ 10970146 w 11282409"/>
              <a:gd name="connsiteY7" fmla="*/ 625085 h 2930115"/>
              <a:gd name="connsiteX8" fmla="*/ 11270042 w 11282409"/>
              <a:gd name="connsiteY8" fmla="*/ 589437 h 2930115"/>
              <a:gd name="connsiteX9" fmla="*/ 11270042 w 11282409"/>
              <a:gd name="connsiteY9" fmla="*/ 650039 h 2930115"/>
              <a:gd name="connsiteX10" fmla="*/ 11177291 w 11282409"/>
              <a:gd name="connsiteY10" fmla="*/ 721337 h 2930115"/>
              <a:gd name="connsiteX11" fmla="*/ 11270042 w 11282409"/>
              <a:gd name="connsiteY11" fmla="*/ 703512 h 2930115"/>
              <a:gd name="connsiteX12" fmla="*/ 11282409 w 11282409"/>
              <a:gd name="connsiteY12" fmla="*/ 703512 h 2930115"/>
              <a:gd name="connsiteX13" fmla="*/ 11282409 w 11282409"/>
              <a:gd name="connsiteY13" fmla="*/ 981574 h 2930115"/>
              <a:gd name="connsiteX14" fmla="*/ 4053985 w 11282409"/>
              <a:gd name="connsiteY14" fmla="*/ 2928005 h 2930115"/>
              <a:gd name="connsiteX15" fmla="*/ 3386175 w 11282409"/>
              <a:gd name="connsiteY15" fmla="*/ 2892355 h 2930115"/>
              <a:gd name="connsiteX16" fmla="*/ 3228499 w 11282409"/>
              <a:gd name="connsiteY16" fmla="*/ 2774714 h 2930115"/>
              <a:gd name="connsiteX17" fmla="*/ 3389267 w 11282409"/>
              <a:gd name="connsiteY17" fmla="*/ 2717676 h 2930115"/>
              <a:gd name="connsiteX18" fmla="*/ 3883942 w 11282409"/>
              <a:gd name="connsiteY18" fmla="*/ 2535866 h 2930115"/>
              <a:gd name="connsiteX19" fmla="*/ 3401634 w 11282409"/>
              <a:gd name="connsiteY19" fmla="*/ 2564386 h 2930115"/>
              <a:gd name="connsiteX20" fmla="*/ 4087994 w 11282409"/>
              <a:gd name="connsiteY20" fmla="*/ 2414660 h 2930115"/>
              <a:gd name="connsiteX21" fmla="*/ 4285864 w 11282409"/>
              <a:gd name="connsiteY21" fmla="*/ 2336233 h 2930115"/>
              <a:gd name="connsiteX22" fmla="*/ 4091088 w 11282409"/>
              <a:gd name="connsiteY22" fmla="*/ 2304149 h 2930115"/>
              <a:gd name="connsiteX23" fmla="*/ 3148114 w 11282409"/>
              <a:gd name="connsiteY23" fmla="*/ 2400401 h 2930115"/>
              <a:gd name="connsiteX24" fmla="*/ 3058455 w 11282409"/>
              <a:gd name="connsiteY24" fmla="*/ 2411095 h 2930115"/>
              <a:gd name="connsiteX25" fmla="*/ 2443203 w 11282409"/>
              <a:gd name="connsiteY25" fmla="*/ 2336233 h 2930115"/>
              <a:gd name="connsiteX26" fmla="*/ 2786383 w 11282409"/>
              <a:gd name="connsiteY26" fmla="*/ 2257805 h 2930115"/>
              <a:gd name="connsiteX27" fmla="*/ 2390644 w 11282409"/>
              <a:gd name="connsiteY27" fmla="*/ 2211461 h 2930115"/>
              <a:gd name="connsiteX28" fmla="*/ 1911429 w 11282409"/>
              <a:gd name="connsiteY28" fmla="*/ 2168683 h 2930115"/>
              <a:gd name="connsiteX29" fmla="*/ 1416755 w 11282409"/>
              <a:gd name="connsiteY29" fmla="*/ 2026087 h 2930115"/>
              <a:gd name="connsiteX30" fmla="*/ 1070483 w 11282409"/>
              <a:gd name="connsiteY30" fmla="*/ 1979743 h 2930115"/>
              <a:gd name="connsiteX31" fmla="*/ 1104491 w 11282409"/>
              <a:gd name="connsiteY31" fmla="*/ 1854972 h 2930115"/>
              <a:gd name="connsiteX32" fmla="*/ 1039566 w 11282409"/>
              <a:gd name="connsiteY32" fmla="*/ 1748026 h 2930115"/>
              <a:gd name="connsiteX33" fmla="*/ 1623900 w 11282409"/>
              <a:gd name="connsiteY33" fmla="*/ 1694553 h 2930115"/>
              <a:gd name="connsiteX34" fmla="*/ 1401296 w 11282409"/>
              <a:gd name="connsiteY34" fmla="*/ 1676728 h 2930115"/>
              <a:gd name="connsiteX35" fmla="*/ 1302362 w 11282409"/>
              <a:gd name="connsiteY35" fmla="*/ 1623255 h 2930115"/>
              <a:gd name="connsiteX36" fmla="*/ 1385838 w 11282409"/>
              <a:gd name="connsiteY36" fmla="*/ 1566216 h 2930115"/>
              <a:gd name="connsiteX37" fmla="*/ 1756843 w 11282409"/>
              <a:gd name="connsiteY37" fmla="*/ 1377277 h 2930115"/>
              <a:gd name="connsiteX38" fmla="*/ 721120 w 11282409"/>
              <a:gd name="connsiteY38" fmla="*/ 1387972 h 2930115"/>
              <a:gd name="connsiteX39" fmla="*/ 857154 w 11282409"/>
              <a:gd name="connsiteY39" fmla="*/ 1323803 h 2930115"/>
              <a:gd name="connsiteX40" fmla="*/ 2285525 w 11282409"/>
              <a:gd name="connsiteY40" fmla="*/ 924536 h 2930115"/>
              <a:gd name="connsiteX41" fmla="*/ 2569963 w 11282409"/>
              <a:gd name="connsiteY41" fmla="*/ 874628 h 2930115"/>
              <a:gd name="connsiteX42" fmla="*/ 1803218 w 11282409"/>
              <a:gd name="connsiteY42" fmla="*/ 856803 h 2930115"/>
              <a:gd name="connsiteX43" fmla="*/ 625276 w 11282409"/>
              <a:gd name="connsiteY43" fmla="*/ 682124 h 2930115"/>
              <a:gd name="connsiteX44" fmla="*/ 736578 w 11282409"/>
              <a:gd name="connsiteY44" fmla="*/ 521703 h 2930115"/>
              <a:gd name="connsiteX45" fmla="*/ 155336 w 11282409"/>
              <a:gd name="connsiteY45" fmla="*/ 550222 h 2930115"/>
              <a:gd name="connsiteX46" fmla="*/ 421223 w 11282409"/>
              <a:gd name="connsiteY46" fmla="*/ 425451 h 2930115"/>
              <a:gd name="connsiteX47" fmla="*/ 201712 w 11282409"/>
              <a:gd name="connsiteY47" fmla="*/ 404062 h 2930115"/>
              <a:gd name="connsiteX48" fmla="*/ 3843 w 11282409"/>
              <a:gd name="connsiteY48" fmla="*/ 314939 h 2930115"/>
              <a:gd name="connsiteX49" fmla="*/ 829329 w 11282409"/>
              <a:gd name="connsiteY49" fmla="*/ 175909 h 2930115"/>
              <a:gd name="connsiteX50" fmla="*/ 1045749 w 11282409"/>
              <a:gd name="connsiteY50" fmla="*/ 47572 h 2930115"/>
              <a:gd name="connsiteX51" fmla="*/ 1172509 w 11282409"/>
              <a:gd name="connsiteY51" fmla="*/ 11924 h 2930115"/>
              <a:gd name="connsiteX52" fmla="*/ 1257531 w 11282409"/>
              <a:gd name="connsiteY52" fmla="*/ 7914 h 293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282409" h="2930115">
                <a:moveTo>
                  <a:pt x="1277174" y="0"/>
                </a:moveTo>
                <a:lnTo>
                  <a:pt x="11077320" y="0"/>
                </a:lnTo>
                <a:lnTo>
                  <a:pt x="10933044" y="93916"/>
                </a:lnTo>
                <a:cubicBezTo>
                  <a:pt x="10973237" y="147389"/>
                  <a:pt x="11059805" y="83222"/>
                  <a:pt x="11087630" y="165214"/>
                </a:cubicBezTo>
                <a:cubicBezTo>
                  <a:pt x="10865028" y="304245"/>
                  <a:pt x="10660974" y="478924"/>
                  <a:pt x="10401271" y="582307"/>
                </a:cubicBezTo>
                <a:cubicBezTo>
                  <a:pt x="10614599" y="507443"/>
                  <a:pt x="10827927" y="543093"/>
                  <a:pt x="11038163" y="511009"/>
                </a:cubicBezTo>
                <a:cubicBezTo>
                  <a:pt x="11065988" y="553787"/>
                  <a:pt x="11019613" y="553787"/>
                  <a:pt x="11004154" y="568047"/>
                </a:cubicBezTo>
                <a:cubicBezTo>
                  <a:pt x="10988696" y="582307"/>
                  <a:pt x="10967053" y="593001"/>
                  <a:pt x="10970146" y="625085"/>
                </a:cubicBezTo>
                <a:cubicBezTo>
                  <a:pt x="11065988" y="639345"/>
                  <a:pt x="11171107" y="589437"/>
                  <a:pt x="11270042" y="589437"/>
                </a:cubicBezTo>
                <a:lnTo>
                  <a:pt x="11270042" y="650039"/>
                </a:lnTo>
                <a:cubicBezTo>
                  <a:pt x="11236032" y="671428"/>
                  <a:pt x="11192750" y="678558"/>
                  <a:pt x="11177291" y="721337"/>
                </a:cubicBezTo>
                <a:cubicBezTo>
                  <a:pt x="11208207" y="714208"/>
                  <a:pt x="11239125" y="710643"/>
                  <a:pt x="11270042" y="703512"/>
                </a:cubicBezTo>
                <a:lnTo>
                  <a:pt x="11282409" y="703512"/>
                </a:lnTo>
                <a:lnTo>
                  <a:pt x="11282409" y="981574"/>
                </a:lnTo>
                <a:cubicBezTo>
                  <a:pt x="9254245" y="2952959"/>
                  <a:pt x="4397165" y="2906615"/>
                  <a:pt x="4053985" y="2928005"/>
                </a:cubicBezTo>
                <a:cubicBezTo>
                  <a:pt x="3945776" y="2935134"/>
                  <a:pt x="3491294" y="2924439"/>
                  <a:pt x="3386175" y="2892355"/>
                </a:cubicBezTo>
                <a:cubicBezTo>
                  <a:pt x="3243956" y="2853141"/>
                  <a:pt x="3228499" y="2774714"/>
                  <a:pt x="3228499" y="2774714"/>
                </a:cubicBezTo>
                <a:cubicBezTo>
                  <a:pt x="3228499" y="2774714"/>
                  <a:pt x="3299608" y="2742630"/>
                  <a:pt x="3389267" y="2717676"/>
                </a:cubicBezTo>
                <a:cubicBezTo>
                  <a:pt x="3562404" y="2667768"/>
                  <a:pt x="3704623" y="2575080"/>
                  <a:pt x="3883942" y="2535866"/>
                </a:cubicBezTo>
                <a:cubicBezTo>
                  <a:pt x="3723173" y="2546561"/>
                  <a:pt x="3562404" y="2553691"/>
                  <a:pt x="3401634" y="2564386"/>
                </a:cubicBezTo>
                <a:cubicBezTo>
                  <a:pt x="3624237" y="2468133"/>
                  <a:pt x="3859208" y="2453874"/>
                  <a:pt x="4087994" y="2414660"/>
                </a:cubicBezTo>
                <a:cubicBezTo>
                  <a:pt x="4162197" y="2403966"/>
                  <a:pt x="4285864" y="2436049"/>
                  <a:pt x="4285864" y="2336233"/>
                </a:cubicBezTo>
                <a:cubicBezTo>
                  <a:pt x="4282774" y="2272064"/>
                  <a:pt x="4162197" y="2300584"/>
                  <a:pt x="4091088" y="2304149"/>
                </a:cubicBezTo>
                <a:cubicBezTo>
                  <a:pt x="3775732" y="2314843"/>
                  <a:pt x="3463469" y="2361187"/>
                  <a:pt x="3148114" y="2400401"/>
                </a:cubicBezTo>
                <a:cubicBezTo>
                  <a:pt x="3117196" y="2403966"/>
                  <a:pt x="3080097" y="2421790"/>
                  <a:pt x="3058455" y="2411095"/>
                </a:cubicBezTo>
                <a:cubicBezTo>
                  <a:pt x="2879135" y="2339797"/>
                  <a:pt x="2675082" y="2357622"/>
                  <a:pt x="2443203" y="2336233"/>
                </a:cubicBezTo>
                <a:cubicBezTo>
                  <a:pt x="2569963" y="2254241"/>
                  <a:pt x="2678173" y="2311278"/>
                  <a:pt x="2786383" y="2257805"/>
                </a:cubicBezTo>
                <a:cubicBezTo>
                  <a:pt x="2653440" y="2200766"/>
                  <a:pt x="2517405" y="2225722"/>
                  <a:pt x="2390644" y="2211461"/>
                </a:cubicBezTo>
                <a:cubicBezTo>
                  <a:pt x="2297893" y="2200766"/>
                  <a:pt x="1963988" y="2186507"/>
                  <a:pt x="1911429" y="2168683"/>
                </a:cubicBezTo>
                <a:cubicBezTo>
                  <a:pt x="1750660" y="2115209"/>
                  <a:pt x="1558974" y="2122339"/>
                  <a:pt x="1416755" y="2026087"/>
                </a:cubicBezTo>
                <a:cubicBezTo>
                  <a:pt x="1314728" y="1958354"/>
                  <a:pt x="1178693" y="2015393"/>
                  <a:pt x="1070483" y="1979743"/>
                </a:cubicBezTo>
                <a:cubicBezTo>
                  <a:pt x="1024107" y="1929835"/>
                  <a:pt x="1089033" y="1894186"/>
                  <a:pt x="1104491" y="1854972"/>
                </a:cubicBezTo>
                <a:cubicBezTo>
                  <a:pt x="1126133" y="1805064"/>
                  <a:pt x="1067391" y="1794370"/>
                  <a:pt x="1039566" y="1748026"/>
                </a:cubicBezTo>
                <a:cubicBezTo>
                  <a:pt x="1231252" y="1751591"/>
                  <a:pt x="1413663" y="1737331"/>
                  <a:pt x="1623900" y="1694553"/>
                </a:cubicBezTo>
                <a:cubicBezTo>
                  <a:pt x="1537332" y="1630384"/>
                  <a:pt x="1463130" y="1690987"/>
                  <a:pt x="1401296" y="1676728"/>
                </a:cubicBezTo>
                <a:cubicBezTo>
                  <a:pt x="1358012" y="1666033"/>
                  <a:pt x="1302362" y="1676728"/>
                  <a:pt x="1302362" y="1623255"/>
                </a:cubicBezTo>
                <a:cubicBezTo>
                  <a:pt x="1302362" y="1580476"/>
                  <a:pt x="1351829" y="1573345"/>
                  <a:pt x="1385838" y="1566216"/>
                </a:cubicBezTo>
                <a:cubicBezTo>
                  <a:pt x="1518781" y="1541262"/>
                  <a:pt x="1648633" y="1509178"/>
                  <a:pt x="1756843" y="1377277"/>
                </a:cubicBezTo>
                <a:cubicBezTo>
                  <a:pt x="1407480" y="1334499"/>
                  <a:pt x="1048840" y="1502049"/>
                  <a:pt x="721120" y="1387972"/>
                </a:cubicBezTo>
                <a:cubicBezTo>
                  <a:pt x="748945" y="1313109"/>
                  <a:pt x="813871" y="1327368"/>
                  <a:pt x="857154" y="1323803"/>
                </a:cubicBezTo>
                <a:cubicBezTo>
                  <a:pt x="1147775" y="1291720"/>
                  <a:pt x="2127849" y="903147"/>
                  <a:pt x="2285525" y="924536"/>
                </a:cubicBezTo>
                <a:cubicBezTo>
                  <a:pt x="2381369" y="935231"/>
                  <a:pt x="2480304" y="928101"/>
                  <a:pt x="2569963" y="874628"/>
                </a:cubicBezTo>
                <a:cubicBezTo>
                  <a:pt x="2678173" y="810460"/>
                  <a:pt x="1988721" y="945926"/>
                  <a:pt x="1803218" y="856803"/>
                </a:cubicBezTo>
                <a:cubicBezTo>
                  <a:pt x="1713559" y="814024"/>
                  <a:pt x="956090" y="689253"/>
                  <a:pt x="625276" y="682124"/>
                </a:cubicBezTo>
                <a:cubicBezTo>
                  <a:pt x="656194" y="614390"/>
                  <a:pt x="770587" y="617955"/>
                  <a:pt x="736578" y="521703"/>
                </a:cubicBezTo>
                <a:cubicBezTo>
                  <a:pt x="557259" y="514574"/>
                  <a:pt x="365573" y="575176"/>
                  <a:pt x="155336" y="550222"/>
                </a:cubicBezTo>
                <a:cubicBezTo>
                  <a:pt x="229537" y="464666"/>
                  <a:pt x="337746" y="471795"/>
                  <a:pt x="421223" y="425451"/>
                </a:cubicBezTo>
                <a:cubicBezTo>
                  <a:pt x="356297" y="361283"/>
                  <a:pt x="275913" y="400497"/>
                  <a:pt x="201712" y="404062"/>
                </a:cubicBezTo>
                <a:cubicBezTo>
                  <a:pt x="136786" y="407627"/>
                  <a:pt x="-27075" y="318505"/>
                  <a:pt x="3843" y="314939"/>
                </a:cubicBezTo>
                <a:cubicBezTo>
                  <a:pt x="282096" y="293551"/>
                  <a:pt x="551076" y="197299"/>
                  <a:pt x="829329" y="175909"/>
                </a:cubicBezTo>
                <a:cubicBezTo>
                  <a:pt x="922080" y="168779"/>
                  <a:pt x="1027200" y="175909"/>
                  <a:pt x="1045749" y="47572"/>
                </a:cubicBezTo>
                <a:cubicBezTo>
                  <a:pt x="1048840" y="11924"/>
                  <a:pt x="1039566" y="4795"/>
                  <a:pt x="1172509" y="11924"/>
                </a:cubicBezTo>
                <a:cubicBezTo>
                  <a:pt x="1198789" y="13707"/>
                  <a:pt x="1228933" y="14598"/>
                  <a:pt x="1257531" y="7914"/>
                </a:cubicBezTo>
                <a:close/>
              </a:path>
            </a:pathLst>
          </a:custGeom>
          <a:solidFill>
            <a:srgbClr val="5A54C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4873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A41"/>
      </a:dk2>
      <a:lt2>
        <a:srgbClr val="E8E8E2"/>
      </a:lt2>
      <a:accent1>
        <a:srgbClr val="5A54C6"/>
      </a:accent1>
      <a:accent2>
        <a:srgbClr val="3B66B1"/>
      </a:accent2>
      <a:accent3>
        <a:srgbClr val="4DA9C3"/>
      </a:accent3>
      <a:accent4>
        <a:srgbClr val="3BB19A"/>
      </a:accent4>
      <a:accent5>
        <a:srgbClr val="48B873"/>
      </a:accent5>
      <a:accent6>
        <a:srgbClr val="3EB13B"/>
      </a:accent6>
      <a:hlink>
        <a:srgbClr val="319568"/>
      </a:hlink>
      <a:folHlink>
        <a:srgbClr val="82828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</Words>
  <Application>Microsoft Office PowerPoint</Application>
  <PresentationFormat>Custom</PresentationFormat>
  <Paragraphs>3</Paragraphs>
  <Slides>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BrushVTI</vt:lpstr>
      <vt:lpstr>Operation Technology</vt:lpstr>
      <vt:lpstr>Classifications 1) Data extract, transform and load 2) Operation Analytics Technology 3) Lessons Learned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 Kok Soon</dc:creator>
  <cp:lastModifiedBy>Chai Kok Soon</cp:lastModifiedBy>
  <cp:revision>37</cp:revision>
  <dcterms:created xsi:type="dcterms:W3CDTF">2020-06-15T03:13:17Z</dcterms:created>
  <dcterms:modified xsi:type="dcterms:W3CDTF">2020-06-15T03:18:24Z</dcterms:modified>
</cp:coreProperties>
</file>